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2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5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51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5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5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8648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195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74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09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257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141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93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85C2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>
            <a:extLst>
              <a:ext uri="{FF2B5EF4-FFF2-40B4-BE49-F238E27FC236}">
                <a16:creationId xmlns:a16="http://schemas.microsoft.com/office/drawing/2014/main" id="{CF9CBB17-586C-4179-A5F0-0106860E0467}"/>
              </a:ext>
            </a:extLst>
          </p:cNvPr>
          <p:cNvSpPr/>
          <p:nvPr/>
        </p:nvSpPr>
        <p:spPr>
          <a:xfrm>
            <a:off x="0" y="5247739"/>
            <a:ext cx="12192000" cy="1628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CE5BF534-2E6C-49A6-902D-3C23E92DFAB2}"/>
              </a:ext>
            </a:extLst>
          </p:cNvPr>
          <p:cNvSpPr txBox="1">
            <a:spLocks/>
          </p:cNvSpPr>
          <p:nvPr/>
        </p:nvSpPr>
        <p:spPr>
          <a:xfrm>
            <a:off x="368966" y="538160"/>
            <a:ext cx="11454063" cy="22138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5400" b="1" dirty="0">
                <a:latin typeface="Calibri" panose="020F0502020204030204" pitchFamily="34" charset="0"/>
                <a:cs typeface="Calibri" panose="020F0502020204030204" pitchFamily="34" charset="0"/>
              </a:rPr>
              <a:t>TÍTULO DO RESUMO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DDB2FBDC-A9A4-4BA9-B3B9-237AB9659D3F}"/>
              </a:ext>
            </a:extLst>
          </p:cNvPr>
          <p:cNvSpPr txBox="1">
            <a:spLocks/>
          </p:cNvSpPr>
          <p:nvPr/>
        </p:nvSpPr>
        <p:spPr>
          <a:xfrm>
            <a:off x="368966" y="3158635"/>
            <a:ext cx="11454063" cy="16073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Maria das Flores Silva¹, Beta Dourada Carmim², José de Alencar¹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1. Hospital Universitário de Brasília (HUB-UnB), </a:t>
            </a: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Brasília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– DF</a:t>
            </a:r>
          </a:p>
          <a:p>
            <a:pPr algn="ctr">
              <a:lnSpc>
                <a:spcPct val="100000"/>
              </a:lnSpc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2. Universidade de Brasília, Brasília – DF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DA9CC84E-235C-46CC-93E3-4BDE0633DA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26" r="36237"/>
          <a:stretch/>
        </p:blipFill>
        <p:spPr>
          <a:xfrm>
            <a:off x="3731976" y="5688568"/>
            <a:ext cx="7021653" cy="746617"/>
          </a:xfrm>
          <a:prstGeom prst="rect">
            <a:avLst/>
          </a:prstGeom>
        </p:spPr>
      </p:pic>
      <p:pic>
        <p:nvPicPr>
          <p:cNvPr id="3" name="Imagem 2" descr="Forma, Círculo&#10;&#10;Descrição gerada automaticamente">
            <a:extLst>
              <a:ext uri="{FF2B5EF4-FFF2-40B4-BE49-F238E27FC236}">
                <a16:creationId xmlns:a16="http://schemas.microsoft.com/office/drawing/2014/main" id="{828AD840-700B-4B26-A740-B5171E4090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893" y="5380304"/>
            <a:ext cx="1409573" cy="136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8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775BF-71A2-462E-95ED-91CF43B73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82385"/>
            <a:ext cx="8734926" cy="1492132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85C2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F95BEB-6D31-4B43-A320-73B193FBE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464" y="2133985"/>
            <a:ext cx="11267072" cy="3644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>
                <a:latin typeface="Calibri" panose="020F0502020204030204" pitchFamily="34" charset="0"/>
                <a:cs typeface="Calibri" panose="020F0502020204030204" pitchFamily="34" charset="0"/>
              </a:rPr>
              <a:t>Atenção! Tamanho mínimo da fonte: 32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C7F0649-8C65-4A4F-A74D-EABBCB0394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26" r="36237"/>
          <a:stretch/>
        </p:blipFill>
        <p:spPr>
          <a:xfrm>
            <a:off x="7283116" y="6037718"/>
            <a:ext cx="4446420" cy="47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973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775BF-71A2-462E-95ED-91CF43B73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82385"/>
            <a:ext cx="8734926" cy="1492132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85C2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F95BEB-6D31-4B43-A320-73B193FBE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464" y="2133985"/>
            <a:ext cx="11267072" cy="3644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>
                <a:latin typeface="Calibri" panose="020F0502020204030204" pitchFamily="34" charset="0"/>
                <a:cs typeface="Calibri" panose="020F0502020204030204" pitchFamily="34" charset="0"/>
              </a:rPr>
              <a:t>Atenção! Tamanho mínimo da fonte: 32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912D665-130A-4FFE-BBC3-2D4A7B5EE5D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26" r="36237"/>
          <a:stretch/>
        </p:blipFill>
        <p:spPr>
          <a:xfrm>
            <a:off x="7283116" y="6037718"/>
            <a:ext cx="4446420" cy="47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783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775BF-71A2-462E-95ED-91CF43B73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82385"/>
            <a:ext cx="8734926" cy="1492132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85C2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MÉTODOS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F95BEB-6D31-4B43-A320-73B193FBE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464" y="2133985"/>
            <a:ext cx="11267072" cy="3644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>
                <a:latin typeface="Calibri" panose="020F0502020204030204" pitchFamily="34" charset="0"/>
                <a:cs typeface="Calibri" panose="020F0502020204030204" pitchFamily="34" charset="0"/>
              </a:rPr>
              <a:t>Atenção! Tamanho mínimo da fonte: 32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7A5C9DF-B02C-4EAC-A430-DA81B33BDF6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26" r="36237"/>
          <a:stretch/>
        </p:blipFill>
        <p:spPr>
          <a:xfrm>
            <a:off x="7283116" y="6037718"/>
            <a:ext cx="4446420" cy="47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500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775BF-71A2-462E-95ED-91CF43B73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82385"/>
            <a:ext cx="8734926" cy="1492132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85C2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F95BEB-6D31-4B43-A320-73B193FBE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464" y="2133985"/>
            <a:ext cx="11267072" cy="3644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>
                <a:latin typeface="Calibri" panose="020F0502020204030204" pitchFamily="34" charset="0"/>
                <a:cs typeface="Calibri" panose="020F0502020204030204" pitchFamily="34" charset="0"/>
              </a:rPr>
              <a:t>Atenção! Tamanho mínimo da fonte: 32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4394974-C6F4-4CCA-9C71-A3AD740FECF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26" r="36237"/>
          <a:stretch/>
        </p:blipFill>
        <p:spPr>
          <a:xfrm>
            <a:off x="7283116" y="6037718"/>
            <a:ext cx="4446420" cy="47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389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775BF-71A2-462E-95ED-91CF43B73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82385"/>
            <a:ext cx="8734926" cy="1492132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85C2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F95BEB-6D31-4B43-A320-73B193FBE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464" y="2133985"/>
            <a:ext cx="11267072" cy="3644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>
                <a:latin typeface="Calibri" panose="020F0502020204030204" pitchFamily="34" charset="0"/>
                <a:cs typeface="Calibri" panose="020F0502020204030204" pitchFamily="34" charset="0"/>
              </a:rPr>
              <a:t>Atenção! Tamanho mínimo da fonte: 32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7992EF2-E258-4271-93CA-CD0D85AAA1A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26" r="36237"/>
          <a:stretch/>
        </p:blipFill>
        <p:spPr>
          <a:xfrm>
            <a:off x="7283116" y="6037718"/>
            <a:ext cx="4446420" cy="47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558963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39</TotalTime>
  <Words>81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Metropolitano</vt:lpstr>
      <vt:lpstr>Apresentação do PowerPoint</vt:lpstr>
      <vt:lpstr>INTRODUÇÃO</vt:lpstr>
      <vt:lpstr>OBJETIVOS</vt:lpstr>
      <vt:lpstr>MÉTODOS</vt:lpstr>
      <vt:lpstr>RESULTADOS</vt:lpstr>
      <vt:lpstr>CONCLUSÕES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Tatiane Cristine Cortiano</cp:lastModifiedBy>
  <cp:revision>8</cp:revision>
  <dcterms:created xsi:type="dcterms:W3CDTF">2018-10-29T00:44:42Z</dcterms:created>
  <dcterms:modified xsi:type="dcterms:W3CDTF">2020-11-04T21:12:58Z</dcterms:modified>
</cp:coreProperties>
</file>